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L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80" d="100"/>
          <a:sy n="80" d="100"/>
        </p:scale>
        <p:origin x="426" y="-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L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L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5D3-A26F-4FB1-BFE2-F07E87D45635}" type="datetimeFigureOut">
              <a:rPr lang="ar-LB" smtClean="0"/>
              <a:t>01/04/1442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E412-4796-438E-9239-37715ED77610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9396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L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L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5D3-A26F-4FB1-BFE2-F07E87D45635}" type="datetimeFigureOut">
              <a:rPr lang="ar-LB" smtClean="0"/>
              <a:t>01/04/1442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E412-4796-438E-9239-37715ED77610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04567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L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L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5D3-A26F-4FB1-BFE2-F07E87D45635}" type="datetimeFigureOut">
              <a:rPr lang="ar-LB" smtClean="0"/>
              <a:t>01/04/1442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E412-4796-438E-9239-37715ED77610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17962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L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L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5D3-A26F-4FB1-BFE2-F07E87D45635}" type="datetimeFigureOut">
              <a:rPr lang="ar-LB" smtClean="0"/>
              <a:t>01/04/1442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E412-4796-438E-9239-37715ED77610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19152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L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5D3-A26F-4FB1-BFE2-F07E87D45635}" type="datetimeFigureOut">
              <a:rPr lang="ar-LB" smtClean="0"/>
              <a:t>01/04/1442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E412-4796-438E-9239-37715ED77610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69927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L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L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L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5D3-A26F-4FB1-BFE2-F07E87D45635}" type="datetimeFigureOut">
              <a:rPr lang="ar-LB" smtClean="0"/>
              <a:t>01/04/1442</a:t>
            </a:fld>
            <a:endParaRPr lang="ar-L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E412-4796-438E-9239-37715ED77610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40397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L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L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L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5D3-A26F-4FB1-BFE2-F07E87D45635}" type="datetimeFigureOut">
              <a:rPr lang="ar-LB" smtClean="0"/>
              <a:t>01/04/1442</a:t>
            </a:fld>
            <a:endParaRPr lang="ar-L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E412-4796-438E-9239-37715ED77610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272006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L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5D3-A26F-4FB1-BFE2-F07E87D45635}" type="datetimeFigureOut">
              <a:rPr lang="ar-LB" smtClean="0"/>
              <a:t>01/04/1442</a:t>
            </a:fld>
            <a:endParaRPr lang="ar-L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E412-4796-438E-9239-37715ED77610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59167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5D3-A26F-4FB1-BFE2-F07E87D45635}" type="datetimeFigureOut">
              <a:rPr lang="ar-LB" smtClean="0"/>
              <a:t>01/04/1442</a:t>
            </a:fld>
            <a:endParaRPr lang="ar-L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E412-4796-438E-9239-37715ED77610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6910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L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L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5D3-A26F-4FB1-BFE2-F07E87D45635}" type="datetimeFigureOut">
              <a:rPr lang="ar-LB" smtClean="0"/>
              <a:t>01/04/1442</a:t>
            </a:fld>
            <a:endParaRPr lang="ar-L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E412-4796-438E-9239-37715ED77610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79854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L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L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5D3-A26F-4FB1-BFE2-F07E87D45635}" type="datetimeFigureOut">
              <a:rPr lang="ar-LB" smtClean="0"/>
              <a:t>01/04/1442</a:t>
            </a:fld>
            <a:endParaRPr lang="ar-L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E412-4796-438E-9239-37715ED77610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09851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L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L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485D3-A26F-4FB1-BFE2-F07E87D45635}" type="datetimeFigureOut">
              <a:rPr lang="ar-LB" smtClean="0"/>
              <a:t>01/04/1442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3E412-4796-438E-9239-37715ED77610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61894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L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ntage photo Drapeau Liban - Pixi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90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90010" y="1089107"/>
            <a:ext cx="8105273" cy="4153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رِفّ رِفّ وٱنتصر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دَقّاتُ قَلبي تَنْبُضُ                   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عِنْدَما أرى ٱلْعَلَمْ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في ٱلْأَعالي يَخْفُقُ                               في ٱلْهِضابِ و ٱلْقِمَمْ  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رِفّ رِفّ وٱنتصر                                 وٱملَأِ ٱلدُّنيا هِمَمْ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رِفّ رِفّ وٱنتصر                                   أنْتَ يا أَغْلى عَلَمْ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رِفّ رِفّ وٱنتصر                                   وٱملَأِ ٱلدُّنيا قِيَمْ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092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</cp:revision>
  <dcterms:created xsi:type="dcterms:W3CDTF">2020-11-16T20:15:43Z</dcterms:created>
  <dcterms:modified xsi:type="dcterms:W3CDTF">2020-11-16T20:16:13Z</dcterms:modified>
</cp:coreProperties>
</file>